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45" d="100"/>
          <a:sy n="45" d="100"/>
        </p:scale>
        <p:origin x="18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FBE-C881-4BDB-AE4C-6DDFF08D26BA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D536-DC28-4F69-A53B-61EBD9107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9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FBE-C881-4BDB-AE4C-6DDFF08D26BA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D536-DC28-4F69-A53B-61EBD9107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93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FBE-C881-4BDB-AE4C-6DDFF08D26BA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D536-DC28-4F69-A53B-61EBD9107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03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FBE-C881-4BDB-AE4C-6DDFF08D26BA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D536-DC28-4F69-A53B-61EBD9107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40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FBE-C881-4BDB-AE4C-6DDFF08D26BA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D536-DC28-4F69-A53B-61EBD9107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73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FBE-C881-4BDB-AE4C-6DDFF08D26BA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D536-DC28-4F69-A53B-61EBD9107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64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FBE-C881-4BDB-AE4C-6DDFF08D26BA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D536-DC28-4F69-A53B-61EBD9107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49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FBE-C881-4BDB-AE4C-6DDFF08D26BA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D536-DC28-4F69-A53B-61EBD9107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743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FBE-C881-4BDB-AE4C-6DDFF08D26BA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D536-DC28-4F69-A53B-61EBD9107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64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FBE-C881-4BDB-AE4C-6DDFF08D26BA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D536-DC28-4F69-A53B-61EBD9107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47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FBE-C881-4BDB-AE4C-6DDFF08D26BA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D536-DC28-4F69-A53B-61EBD9107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04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6FBE-C881-4BDB-AE4C-6DDFF08D26BA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CD536-DC28-4F69-A53B-61EBD9107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63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Examen eisen </a:t>
            </a:r>
            <a:r>
              <a:rPr lang="nl-NL" b="1" dirty="0" err="1"/>
              <a:t>Kyu</a:t>
            </a:r>
            <a:r>
              <a:rPr lang="nl-NL" b="1" dirty="0"/>
              <a:t> graden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Examen eisen </a:t>
            </a:r>
            <a:r>
              <a:rPr lang="nl-NL" b="1" dirty="0" err="1"/>
              <a:t>Kyu</a:t>
            </a:r>
            <a:r>
              <a:rPr lang="nl-NL" b="1" dirty="0"/>
              <a:t> graden</a:t>
            </a:r>
            <a:endParaRPr lang="nl-NL" dirty="0"/>
          </a:p>
          <a:p>
            <a:r>
              <a:rPr lang="nl-NL" dirty="0"/>
              <a:t>Onze </a:t>
            </a:r>
            <a:r>
              <a:rPr lang="nl-NL" dirty="0" err="1"/>
              <a:t>Kyu</a:t>
            </a:r>
            <a:r>
              <a:rPr lang="nl-NL" dirty="0"/>
              <a:t> exameneisen zijn voor iedereen openbaar. Onze </a:t>
            </a:r>
            <a:r>
              <a:rPr lang="nl-NL" dirty="0" err="1"/>
              <a:t>Kyu</a:t>
            </a:r>
            <a:r>
              <a:rPr lang="nl-NL" dirty="0"/>
              <a:t> examens worden afgelegd volgens de normering van de KBN (Karate-do Bond Nederland).</a:t>
            </a:r>
            <a:br>
              <a:rPr lang="nl-NL" dirty="0"/>
            </a:br>
            <a:r>
              <a:rPr lang="nl-NL" dirty="0"/>
              <a:t>Als de KBN de eisen aanpast dan zal onze </a:t>
            </a:r>
            <a:r>
              <a:rPr lang="nl-NL" dirty="0" err="1"/>
              <a:t>Sensei</a:t>
            </a:r>
            <a:r>
              <a:rPr lang="nl-NL" dirty="0"/>
              <a:t> dit ook doen, zodat we altijd voldoen aan de nieuwste eisen van de KBN.</a:t>
            </a:r>
          </a:p>
          <a:p>
            <a:r>
              <a:rPr lang="nl-NL" dirty="0"/>
              <a:t>Mag je bij de </a:t>
            </a:r>
            <a:r>
              <a:rPr lang="nl-NL" dirty="0" err="1"/>
              <a:t>Kyu</a:t>
            </a:r>
            <a:r>
              <a:rPr lang="nl-NL" dirty="0"/>
              <a:t> examens komen kijken?</a:t>
            </a:r>
            <a:br>
              <a:rPr lang="nl-NL" dirty="0"/>
            </a:br>
            <a:r>
              <a:rPr lang="nl-NL" dirty="0"/>
              <a:t>Ja dat mag, de examens zijn voor vrienden en familie toegankelijk. Men dient wel </a:t>
            </a:r>
            <a:r>
              <a:rPr lang="nl-NL" b="1" dirty="0"/>
              <a:t>volledig stil</a:t>
            </a:r>
            <a:r>
              <a:rPr lang="nl-NL" dirty="0"/>
              <a:t> te zijn.</a:t>
            </a:r>
          </a:p>
          <a:p>
            <a:r>
              <a:rPr lang="nl-NL" dirty="0"/>
              <a:t>Er worden </a:t>
            </a:r>
            <a:r>
              <a:rPr lang="nl-NL" b="1" dirty="0"/>
              <a:t>geen kosten</a:t>
            </a:r>
            <a:r>
              <a:rPr lang="nl-NL" dirty="0"/>
              <a:t> in rekening gebracht!  De club betaalt jouw examen.</a:t>
            </a:r>
            <a:br>
              <a:rPr lang="nl-NL" dirty="0"/>
            </a:br>
            <a:r>
              <a:rPr lang="nl-NL" dirty="0"/>
              <a:t>De kandidaat krijgt een dunne band of slip en een diploma. Als je een brede/stevige band wilt, neem dan contact op met Sandra.</a:t>
            </a:r>
          </a:p>
          <a:p>
            <a:endParaRPr lang="nl-NL" dirty="0" smtClean="0"/>
          </a:p>
          <a:p>
            <a:r>
              <a:rPr lang="nl-NL" dirty="0" smtClean="0"/>
              <a:t>Hieronder staan de eisen per niveau.</a:t>
            </a:r>
            <a:endParaRPr lang="nl-NL" dirty="0"/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3296093" y="9356651"/>
            <a:ext cx="21265" cy="1254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5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7783"/>
            <a:ext cx="5829300" cy="883852"/>
          </a:xfrm>
        </p:spPr>
        <p:txBody>
          <a:bodyPr>
            <a:normAutofit/>
          </a:bodyPr>
          <a:lstStyle/>
          <a:p>
            <a:r>
              <a:rPr lang="nl-NL" sz="3200" dirty="0" err="1" smtClean="0">
                <a:latin typeface="Brush Script MT" panose="03060802040406070304" pitchFamily="66" charset="0"/>
              </a:rPr>
              <a:t>Shisei</a:t>
            </a:r>
            <a:r>
              <a:rPr lang="nl-NL" sz="3200" dirty="0" smtClean="0">
                <a:latin typeface="Brush Script MT" panose="03060802040406070304" pitchFamily="66" charset="0"/>
              </a:rPr>
              <a:t> Krommenie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2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</a:t>
            </a:r>
            <a:r>
              <a:rPr lang="nl-NL" sz="2000" dirty="0" err="1" smtClean="0"/>
              <a:t>Kyu</a:t>
            </a:r>
            <a:r>
              <a:rPr lang="nl-NL" sz="2000" dirty="0" smtClean="0"/>
              <a:t> Bruine band </a:t>
            </a:r>
            <a:r>
              <a:rPr lang="nl-NL" sz="2000" dirty="0" err="1" smtClean="0"/>
              <a:t>Chairo</a:t>
            </a:r>
            <a:r>
              <a:rPr lang="nl-NL" sz="2000" dirty="0" smtClean="0"/>
              <a:t> </a:t>
            </a:r>
            <a:r>
              <a:rPr lang="nl-NL" sz="2000" dirty="0" err="1" smtClean="0"/>
              <a:t>obi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3456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268006"/>
            <a:ext cx="914400" cy="809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5" y="1345639"/>
            <a:ext cx="590550" cy="15335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" y="1673422"/>
            <a:ext cx="5210175" cy="67151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715" y="1807426"/>
            <a:ext cx="206980" cy="14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50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7783"/>
            <a:ext cx="5829300" cy="883852"/>
          </a:xfrm>
        </p:spPr>
        <p:txBody>
          <a:bodyPr>
            <a:normAutofit/>
          </a:bodyPr>
          <a:lstStyle/>
          <a:p>
            <a:r>
              <a:rPr lang="nl-NL" sz="3200" dirty="0" err="1" smtClean="0">
                <a:latin typeface="Brush Script MT" panose="03060802040406070304" pitchFamily="66" charset="0"/>
              </a:rPr>
              <a:t>Shisei</a:t>
            </a:r>
            <a:r>
              <a:rPr lang="nl-NL" sz="3200" dirty="0" smtClean="0">
                <a:latin typeface="Brush Script MT" panose="03060802040406070304" pitchFamily="66" charset="0"/>
              </a:rPr>
              <a:t> Krommenie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1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</a:t>
            </a:r>
            <a:r>
              <a:rPr lang="nl-NL" sz="2000" dirty="0" err="1" smtClean="0"/>
              <a:t>Kyu</a:t>
            </a:r>
            <a:r>
              <a:rPr lang="nl-NL" sz="2000" dirty="0" smtClean="0"/>
              <a:t> Bruine band </a:t>
            </a:r>
            <a:r>
              <a:rPr lang="nl-NL" sz="2000" dirty="0" err="1" smtClean="0"/>
              <a:t>Chairo</a:t>
            </a:r>
            <a:r>
              <a:rPr lang="nl-NL" sz="2000" dirty="0" smtClean="0"/>
              <a:t> </a:t>
            </a:r>
            <a:r>
              <a:rPr lang="nl-NL" sz="2000" dirty="0" err="1" smtClean="0"/>
              <a:t>obi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3456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268006"/>
            <a:ext cx="914400" cy="809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5" y="1345639"/>
            <a:ext cx="590550" cy="15335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673422"/>
            <a:ext cx="5334000" cy="71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32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7783"/>
            <a:ext cx="5829300" cy="883852"/>
          </a:xfrm>
        </p:spPr>
        <p:txBody>
          <a:bodyPr>
            <a:normAutofit/>
          </a:bodyPr>
          <a:lstStyle/>
          <a:p>
            <a:r>
              <a:rPr lang="nl-NL" sz="3200" dirty="0" err="1" smtClean="0">
                <a:latin typeface="Brush Script MT" panose="03060802040406070304" pitchFamily="66" charset="0"/>
              </a:rPr>
              <a:t>Shisei</a:t>
            </a:r>
            <a:r>
              <a:rPr lang="nl-NL" sz="3200" dirty="0" smtClean="0">
                <a:latin typeface="Brush Script MT" panose="03060802040406070304" pitchFamily="66" charset="0"/>
              </a:rPr>
              <a:t> Krommenie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1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</a:t>
            </a:r>
            <a:r>
              <a:rPr lang="nl-NL" sz="2000" dirty="0" err="1" smtClean="0"/>
              <a:t>Kyu</a:t>
            </a:r>
            <a:r>
              <a:rPr lang="nl-NL" sz="2000" dirty="0" smtClean="0"/>
              <a:t> Bruine band </a:t>
            </a:r>
            <a:r>
              <a:rPr lang="nl-NL" sz="2000" dirty="0" err="1" smtClean="0"/>
              <a:t>Chairo</a:t>
            </a:r>
            <a:r>
              <a:rPr lang="nl-NL" sz="2000" dirty="0" smtClean="0"/>
              <a:t> </a:t>
            </a:r>
            <a:r>
              <a:rPr lang="nl-NL" sz="2000" dirty="0" err="1" smtClean="0"/>
              <a:t>obi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3456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268006"/>
            <a:ext cx="914400" cy="809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5" y="1345639"/>
            <a:ext cx="590550" cy="15335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7" y="2762250"/>
            <a:ext cx="55721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69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7783"/>
            <a:ext cx="5829300" cy="883852"/>
          </a:xfrm>
        </p:spPr>
        <p:txBody>
          <a:bodyPr>
            <a:normAutofit/>
          </a:bodyPr>
          <a:lstStyle/>
          <a:p>
            <a:r>
              <a:rPr lang="nl-NL" sz="3200" dirty="0" err="1">
                <a:latin typeface="Brush Script MT" panose="03060802040406070304" pitchFamily="66" charset="0"/>
              </a:rPr>
              <a:t>Shisei</a:t>
            </a:r>
            <a:r>
              <a:rPr lang="nl-NL" sz="3200" dirty="0">
                <a:latin typeface="Brush Script MT" panose="03060802040406070304" pitchFamily="66" charset="0"/>
              </a:rPr>
              <a:t> Krommenie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7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</a:t>
            </a:r>
            <a:r>
              <a:rPr lang="nl-NL" sz="2000" dirty="0" err="1" smtClean="0"/>
              <a:t>Kyu</a:t>
            </a:r>
            <a:r>
              <a:rPr lang="nl-NL" sz="2000" dirty="0" smtClean="0"/>
              <a:t> Gele band </a:t>
            </a:r>
            <a:r>
              <a:rPr lang="nl-NL" sz="2000" dirty="0" err="1" smtClean="0"/>
              <a:t>Kiiro</a:t>
            </a:r>
            <a:r>
              <a:rPr lang="nl-NL" sz="2000" dirty="0" smtClean="0"/>
              <a:t> </a:t>
            </a:r>
            <a:r>
              <a:rPr lang="nl-NL" sz="2000" dirty="0" err="1" smtClean="0"/>
              <a:t>obi</a:t>
            </a:r>
            <a:endParaRPr lang="nl-NL" sz="20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58401"/>
            <a:ext cx="5181600" cy="65055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" cy="13456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50" y="268006"/>
            <a:ext cx="914400" cy="809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375" y="1345639"/>
            <a:ext cx="590550" cy="15335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27" y="5379720"/>
            <a:ext cx="190573" cy="1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67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7783"/>
            <a:ext cx="5829300" cy="883852"/>
          </a:xfrm>
        </p:spPr>
        <p:txBody>
          <a:bodyPr>
            <a:normAutofit/>
          </a:bodyPr>
          <a:lstStyle/>
          <a:p>
            <a:r>
              <a:rPr lang="nl-NL" sz="3200" dirty="0" err="1" smtClean="0">
                <a:latin typeface="Brush Script MT" panose="03060802040406070304" pitchFamily="66" charset="0"/>
              </a:rPr>
              <a:t>Shisei</a:t>
            </a:r>
            <a:r>
              <a:rPr lang="nl-NL" sz="3200" dirty="0" smtClean="0">
                <a:latin typeface="Brush Script MT" panose="03060802040406070304" pitchFamily="66" charset="0"/>
              </a:rPr>
              <a:t> Krommenie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6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</a:t>
            </a:r>
            <a:r>
              <a:rPr lang="nl-NL" sz="2000" dirty="0" err="1" smtClean="0"/>
              <a:t>Kyu</a:t>
            </a:r>
            <a:r>
              <a:rPr lang="nl-NL" sz="2000" dirty="0" smtClean="0"/>
              <a:t> Oranje band </a:t>
            </a:r>
            <a:r>
              <a:rPr lang="nl-NL" sz="2000" dirty="0" err="1" smtClean="0"/>
              <a:t>Orenji</a:t>
            </a:r>
            <a:r>
              <a:rPr lang="nl-NL" sz="2000" dirty="0" smtClean="0"/>
              <a:t> </a:t>
            </a:r>
            <a:r>
              <a:rPr lang="nl-NL" sz="2000" dirty="0" err="1" smtClean="0"/>
              <a:t>obi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3456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268006"/>
            <a:ext cx="914400" cy="809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5" y="1345639"/>
            <a:ext cx="590550" cy="15335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673422"/>
            <a:ext cx="5114925" cy="70199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027" y="5623560"/>
            <a:ext cx="205057" cy="12192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1" y="8868672"/>
            <a:ext cx="5238750" cy="56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34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7783"/>
            <a:ext cx="5829300" cy="883852"/>
          </a:xfrm>
        </p:spPr>
        <p:txBody>
          <a:bodyPr>
            <a:normAutofit/>
          </a:bodyPr>
          <a:lstStyle/>
          <a:p>
            <a:r>
              <a:rPr lang="nl-NL" sz="3200" dirty="0" err="1" smtClean="0">
                <a:latin typeface="Brush Script MT" panose="03060802040406070304" pitchFamily="66" charset="0"/>
              </a:rPr>
              <a:t>Shisei</a:t>
            </a:r>
            <a:r>
              <a:rPr lang="nl-NL" sz="3200" dirty="0" smtClean="0">
                <a:latin typeface="Brush Script MT" panose="03060802040406070304" pitchFamily="66" charset="0"/>
              </a:rPr>
              <a:t> Krommenie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5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</a:t>
            </a:r>
            <a:r>
              <a:rPr lang="nl-NL" sz="2000" dirty="0" err="1" smtClean="0"/>
              <a:t>Kyu</a:t>
            </a:r>
            <a:r>
              <a:rPr lang="nl-NL" sz="2000" dirty="0" smtClean="0"/>
              <a:t> Groene band </a:t>
            </a:r>
            <a:r>
              <a:rPr lang="nl-NL" sz="2000" dirty="0" err="1" smtClean="0"/>
              <a:t>Midori</a:t>
            </a:r>
            <a:r>
              <a:rPr lang="nl-NL" sz="2000" dirty="0" smtClean="0"/>
              <a:t> </a:t>
            </a:r>
            <a:r>
              <a:rPr lang="nl-NL" sz="2000" dirty="0" err="1" smtClean="0"/>
              <a:t>obi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3456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268006"/>
            <a:ext cx="914400" cy="809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5" y="1345639"/>
            <a:ext cx="590550" cy="15335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673422"/>
            <a:ext cx="5095875" cy="72009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15" y="5654039"/>
            <a:ext cx="211878" cy="14668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8930640"/>
            <a:ext cx="4805556" cy="5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22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7783"/>
            <a:ext cx="5829300" cy="883852"/>
          </a:xfrm>
        </p:spPr>
        <p:txBody>
          <a:bodyPr>
            <a:normAutofit/>
          </a:bodyPr>
          <a:lstStyle/>
          <a:p>
            <a:r>
              <a:rPr lang="nl-NL" sz="3200" dirty="0" err="1" smtClean="0">
                <a:latin typeface="Brush Script MT" panose="03060802040406070304" pitchFamily="66" charset="0"/>
              </a:rPr>
              <a:t>Shisei</a:t>
            </a:r>
            <a:r>
              <a:rPr lang="nl-NL" sz="3200" dirty="0" smtClean="0">
                <a:latin typeface="Brush Script MT" panose="03060802040406070304" pitchFamily="66" charset="0"/>
              </a:rPr>
              <a:t> Krommenie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4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</a:t>
            </a:r>
            <a:r>
              <a:rPr lang="nl-NL" sz="2000" dirty="0" err="1" smtClean="0"/>
              <a:t>Kyu</a:t>
            </a:r>
            <a:r>
              <a:rPr lang="nl-NL" sz="2000" dirty="0" smtClean="0"/>
              <a:t> Blauwe band </a:t>
            </a:r>
            <a:r>
              <a:rPr lang="nl-NL" sz="2000" dirty="0" err="1" smtClean="0"/>
              <a:t>Aoi</a:t>
            </a:r>
            <a:r>
              <a:rPr lang="nl-NL" sz="2000" dirty="0" smtClean="0"/>
              <a:t> </a:t>
            </a:r>
            <a:r>
              <a:rPr lang="nl-NL" sz="2000" dirty="0" err="1" smtClean="0"/>
              <a:t>obi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3456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268006"/>
            <a:ext cx="914400" cy="809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5" y="1345639"/>
            <a:ext cx="590550" cy="15335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1673422"/>
            <a:ext cx="5191125" cy="70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0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7783"/>
            <a:ext cx="5829300" cy="883852"/>
          </a:xfrm>
        </p:spPr>
        <p:txBody>
          <a:bodyPr>
            <a:normAutofit/>
          </a:bodyPr>
          <a:lstStyle/>
          <a:p>
            <a:r>
              <a:rPr lang="nl-NL" sz="3200" dirty="0" err="1" smtClean="0">
                <a:latin typeface="Brush Script MT" panose="03060802040406070304" pitchFamily="66" charset="0"/>
              </a:rPr>
              <a:t>Shisei</a:t>
            </a:r>
            <a:r>
              <a:rPr lang="nl-NL" sz="3200" dirty="0" smtClean="0">
                <a:latin typeface="Brush Script MT" panose="03060802040406070304" pitchFamily="66" charset="0"/>
              </a:rPr>
              <a:t> Krommenie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4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</a:t>
            </a:r>
            <a:r>
              <a:rPr lang="nl-NL" sz="2000" dirty="0" err="1" smtClean="0"/>
              <a:t>Kyu</a:t>
            </a:r>
            <a:r>
              <a:rPr lang="nl-NL" sz="2000" dirty="0" smtClean="0"/>
              <a:t> Blauwe band </a:t>
            </a:r>
            <a:r>
              <a:rPr lang="nl-NL" sz="2000" dirty="0" err="1" smtClean="0"/>
              <a:t>Aoi</a:t>
            </a:r>
            <a:r>
              <a:rPr lang="nl-NL" sz="2000" dirty="0" smtClean="0"/>
              <a:t> </a:t>
            </a:r>
            <a:r>
              <a:rPr lang="nl-NL" sz="2000" dirty="0" err="1" smtClean="0"/>
              <a:t>obi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3456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268006"/>
            <a:ext cx="914400" cy="809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5" y="1345639"/>
            <a:ext cx="590550" cy="15335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673422"/>
            <a:ext cx="5200650" cy="64389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75" y="1807426"/>
            <a:ext cx="211878" cy="1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60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7783"/>
            <a:ext cx="5829300" cy="883852"/>
          </a:xfrm>
        </p:spPr>
        <p:txBody>
          <a:bodyPr>
            <a:normAutofit/>
          </a:bodyPr>
          <a:lstStyle/>
          <a:p>
            <a:r>
              <a:rPr lang="nl-NL" sz="3200" dirty="0" err="1" smtClean="0">
                <a:latin typeface="Brush Script MT" panose="03060802040406070304" pitchFamily="66" charset="0"/>
              </a:rPr>
              <a:t>Shisei</a:t>
            </a:r>
            <a:r>
              <a:rPr lang="nl-NL" sz="3200" dirty="0" smtClean="0">
                <a:latin typeface="Brush Script MT" panose="03060802040406070304" pitchFamily="66" charset="0"/>
              </a:rPr>
              <a:t> Krommenie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3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</a:t>
            </a:r>
            <a:r>
              <a:rPr lang="nl-NL" sz="2000" dirty="0" err="1" smtClean="0"/>
              <a:t>Kyu</a:t>
            </a:r>
            <a:r>
              <a:rPr lang="nl-NL" sz="2000" dirty="0" smtClean="0"/>
              <a:t> Bruine band </a:t>
            </a:r>
            <a:r>
              <a:rPr lang="nl-NL" sz="2000" dirty="0" err="1" smtClean="0"/>
              <a:t>Chairo</a:t>
            </a:r>
            <a:r>
              <a:rPr lang="nl-NL" sz="2000" dirty="0" smtClean="0"/>
              <a:t> </a:t>
            </a:r>
            <a:r>
              <a:rPr lang="nl-NL" sz="2000" dirty="0" err="1" smtClean="0"/>
              <a:t>obi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3456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268006"/>
            <a:ext cx="914400" cy="809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5" y="1345639"/>
            <a:ext cx="590550" cy="15335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539418"/>
            <a:ext cx="5248275" cy="707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04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7783"/>
            <a:ext cx="5829300" cy="883852"/>
          </a:xfrm>
        </p:spPr>
        <p:txBody>
          <a:bodyPr>
            <a:normAutofit/>
          </a:bodyPr>
          <a:lstStyle/>
          <a:p>
            <a:r>
              <a:rPr lang="nl-NL" sz="3200" dirty="0" err="1" smtClean="0">
                <a:latin typeface="Brush Script MT" panose="03060802040406070304" pitchFamily="66" charset="0"/>
              </a:rPr>
              <a:t>Shisei</a:t>
            </a:r>
            <a:r>
              <a:rPr lang="nl-NL" sz="3200" dirty="0" smtClean="0">
                <a:latin typeface="Brush Script MT" panose="03060802040406070304" pitchFamily="66" charset="0"/>
              </a:rPr>
              <a:t> Krommenie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3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</a:t>
            </a:r>
            <a:r>
              <a:rPr lang="nl-NL" sz="2000" dirty="0" err="1" smtClean="0"/>
              <a:t>Kyu</a:t>
            </a:r>
            <a:r>
              <a:rPr lang="nl-NL" sz="2000" dirty="0" smtClean="0"/>
              <a:t> Bruine band </a:t>
            </a:r>
            <a:r>
              <a:rPr lang="nl-NL" sz="2000" dirty="0" err="1" smtClean="0"/>
              <a:t>Chairo</a:t>
            </a:r>
            <a:r>
              <a:rPr lang="nl-NL" sz="2000" dirty="0" smtClean="0"/>
              <a:t> </a:t>
            </a:r>
            <a:r>
              <a:rPr lang="nl-NL" sz="2000" dirty="0" err="1" smtClean="0"/>
              <a:t>obi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3456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268006"/>
            <a:ext cx="914400" cy="809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5" y="1345639"/>
            <a:ext cx="590550" cy="15335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539418"/>
            <a:ext cx="5200650" cy="65913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" y="1673422"/>
            <a:ext cx="198120" cy="1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22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7783"/>
            <a:ext cx="5829300" cy="883852"/>
          </a:xfrm>
        </p:spPr>
        <p:txBody>
          <a:bodyPr>
            <a:normAutofit/>
          </a:bodyPr>
          <a:lstStyle/>
          <a:p>
            <a:r>
              <a:rPr lang="nl-NL" sz="3200" dirty="0" err="1" smtClean="0">
                <a:latin typeface="Brush Script MT" panose="03060802040406070304" pitchFamily="66" charset="0"/>
              </a:rPr>
              <a:t>Shisei</a:t>
            </a:r>
            <a:r>
              <a:rPr lang="nl-NL" sz="3200" dirty="0" smtClean="0">
                <a:latin typeface="Brush Script MT" panose="03060802040406070304" pitchFamily="66" charset="0"/>
              </a:rPr>
              <a:t> Krommenie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2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</a:t>
            </a:r>
            <a:r>
              <a:rPr lang="nl-NL" sz="2000" dirty="0" err="1" smtClean="0"/>
              <a:t>Kyu</a:t>
            </a:r>
            <a:r>
              <a:rPr lang="nl-NL" sz="2000" dirty="0" smtClean="0"/>
              <a:t> Bruine band </a:t>
            </a:r>
            <a:r>
              <a:rPr lang="nl-NL" sz="2000" dirty="0" err="1" smtClean="0"/>
              <a:t>Chairo</a:t>
            </a:r>
            <a:r>
              <a:rPr lang="nl-NL" sz="2000" dirty="0" smtClean="0"/>
              <a:t> </a:t>
            </a:r>
            <a:r>
              <a:rPr lang="nl-NL" sz="2000" dirty="0" err="1" smtClean="0"/>
              <a:t>obi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3456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268006"/>
            <a:ext cx="914400" cy="809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5" y="1345639"/>
            <a:ext cx="590550" cy="15335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673422"/>
            <a:ext cx="5229225" cy="71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66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239</Words>
  <Application>Microsoft Office PowerPoint</Application>
  <PresentationFormat>Breedbeeld</PresentationFormat>
  <Paragraphs>18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Brush Script MT</vt:lpstr>
      <vt:lpstr>Calibri</vt:lpstr>
      <vt:lpstr>Calibri Light</vt:lpstr>
      <vt:lpstr>Kantoorthema</vt:lpstr>
      <vt:lpstr>Examen eisen Kyu graden</vt:lpstr>
      <vt:lpstr>Shisei Krommenie 7e Kyu Gele band Kiiro obi</vt:lpstr>
      <vt:lpstr>Shisei Krommenie 6e Kyu Oranje band Orenji obi</vt:lpstr>
      <vt:lpstr>Shisei Krommenie 5e Kyu Groene band Midori obi</vt:lpstr>
      <vt:lpstr>Shisei Krommenie 4e Kyu Blauwe band Aoi obi</vt:lpstr>
      <vt:lpstr>Shisei Krommenie 4e Kyu Blauwe band Aoi obi</vt:lpstr>
      <vt:lpstr>Shisei Krommenie 3e Kyu Bruine band Chairo obi</vt:lpstr>
      <vt:lpstr>Shisei Krommenie 3e Kyu Bruine band Chairo obi</vt:lpstr>
      <vt:lpstr>Shisei Krommenie 2e Kyu Bruine band Chairo obi</vt:lpstr>
      <vt:lpstr>Shisei Krommenie 2e Kyu Bruine band Chairo obi</vt:lpstr>
      <vt:lpstr>Shisei Krommenie 1e Kyu Bruine band Chairo obi</vt:lpstr>
      <vt:lpstr>Shisei Krommenie 1e Kyu Bruine band Chairo obi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Klonia, Leon de (L.)</dc:creator>
  <cp:lastModifiedBy>Klonia, Leon de (L.)</cp:lastModifiedBy>
  <cp:revision>20</cp:revision>
  <dcterms:created xsi:type="dcterms:W3CDTF">2021-12-15T09:57:03Z</dcterms:created>
  <dcterms:modified xsi:type="dcterms:W3CDTF">2022-11-02T07:43:48Z</dcterms:modified>
</cp:coreProperties>
</file>